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3" r:id="rId5"/>
    <p:sldId id="259" r:id="rId6"/>
    <p:sldId id="265" r:id="rId7"/>
    <p:sldId id="260" r:id="rId8"/>
    <p:sldId id="267" r:id="rId9"/>
    <p:sldId id="268" r:id="rId10"/>
    <p:sldId id="261" r:id="rId11"/>
    <p:sldId id="269" r:id="rId12"/>
    <p:sldId id="262" r:id="rId13"/>
    <p:sldId id="275" r:id="rId14"/>
    <p:sldId id="27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ADCC2-57C0-48D8-9C35-9D697F6CECF2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5CC99A-9F94-41DC-B84E-E54CE2883E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9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дождик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5CC99A-9F94-41DC-B84E-E54CE2883E7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9529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воробей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5CC99A-9F94-41DC-B84E-E54CE2883E7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1674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колыбельная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5CC99A-9F94-41DC-B84E-E54CE2883E76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455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капризуля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5CC99A-9F94-41DC-B84E-E54CE2883E7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75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медведь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5CC99A-9F94-41DC-B84E-E54CE2883E7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9883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марш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5CC99A-9F94-41DC-B84E-E54CE2883E7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3048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курочка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5CC99A-9F94-41DC-B84E-E54CE2883E7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2296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ветерок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5CC99A-9F94-41DC-B84E-E54CE2883E7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3610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прогулка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5CC99A-9F94-41DC-B84E-E54CE2883E7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684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плясовая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5CC99A-9F94-41DC-B84E-E54CE2883E7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8925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лошадка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5CC99A-9F94-41DC-B84E-E54CE2883E7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907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8.xml"/><Relationship Id="rId9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9.xml"/><Relationship Id="rId9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2.jpe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notesSlide" Target="../notesSlides/notesSlide10.xml"/><Relationship Id="rId9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2.jpeg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notesSlide" Target="../notesSlides/notesSlide11.xml"/><Relationship Id="rId9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12" Type="http://schemas.openxmlformats.org/officeDocument/2006/relationships/image" Target="../media/image30.jpeg"/><Relationship Id="rId17" Type="http://schemas.openxmlformats.org/officeDocument/2006/relationships/image" Target="../media/image9.png"/><Relationship Id="rId2" Type="http://schemas.openxmlformats.org/officeDocument/2006/relationships/audio" Target="../media/media12.mp3"/><Relationship Id="rId16" Type="http://schemas.openxmlformats.org/officeDocument/2006/relationships/image" Target="../media/image33.png"/><Relationship Id="rId1" Type="http://schemas.microsoft.com/office/2007/relationships/media" Target="../media/media12.mp3"/><Relationship Id="rId6" Type="http://schemas.openxmlformats.org/officeDocument/2006/relationships/image" Target="../media/image25.png"/><Relationship Id="rId11" Type="http://schemas.openxmlformats.org/officeDocument/2006/relationships/image" Target="../media/image14.jpeg"/><Relationship Id="rId5" Type="http://schemas.openxmlformats.org/officeDocument/2006/relationships/image" Target="../media/image24.jpeg"/><Relationship Id="rId15" Type="http://schemas.openxmlformats.org/officeDocument/2006/relationships/image" Target="../media/image32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png"/><Relationship Id="rId1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.xml"/><Relationship Id="rId9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.xml"/><Relationship Id="rId9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0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3.xml"/><Relationship Id="rId9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0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4.xml"/><Relationship Id="rId9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jpe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5.xml"/><Relationship Id="rId9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4.jpe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6.xml"/><Relationship Id="rId9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jpe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7.xml"/><Relationship Id="rId9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6193" y="2852936"/>
            <a:ext cx="7772400" cy="1470025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Book Antiqua" pitchFamily="18" charset="0"/>
              </a:rPr>
              <a:t>Подбери картинку</a:t>
            </a:r>
            <a:endParaRPr lang="ru-RU" sz="6000" dirty="0"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1993" y="4365104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Book Antiqua" pitchFamily="18" charset="0"/>
              </a:rPr>
              <a:t>Музыкально-дидактическая игра для младшей группы</a:t>
            </a:r>
            <a:endParaRPr lang="ru-RU" dirty="0">
              <a:solidFill>
                <a:schemeClr val="tx1"/>
              </a:solidFill>
              <a:latin typeface="Book Antiqua" pitchFamily="18" charset="0"/>
            </a:endParaRPr>
          </a:p>
        </p:txBody>
      </p:sp>
      <p:pic>
        <p:nvPicPr>
          <p:cNvPr id="4" name="Picture 4" descr="C:\Documents and Settings\Admin\Рабочий стол\мди ПОДБЕРИ КАРТИНКУ\машин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798598"/>
            <a:ext cx="1544700" cy="1033248"/>
          </a:xfrm>
          <a:prstGeom prst="rect">
            <a:avLst/>
          </a:prstGeom>
          <a:solidFill>
            <a:schemeClr val="bg2">
              <a:lumMod val="50000"/>
            </a:schemeClr>
          </a:solidFill>
          <a:ln w="76200" cmpd="sng">
            <a:solidFill>
              <a:schemeClr val="tx2">
                <a:lumMod val="75000"/>
              </a:schemeClr>
            </a:solidFill>
          </a:ln>
        </p:spPr>
      </p:pic>
      <p:pic>
        <p:nvPicPr>
          <p:cNvPr id="5" name="Picture 2" descr="C:\Documents and Settings\Admin\Рабочий стол\мди ПОДБЕРИ КАРТИНКУ\курочк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5541"/>
            <a:ext cx="1080120" cy="105924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</p:pic>
      <p:pic>
        <p:nvPicPr>
          <p:cNvPr id="6" name="Picture 2" descr="C:\Documents and Settings\Admin\Рабочий стол\мди ПОДБЕРИ КАРТИНКУ\марш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794" y="1626681"/>
            <a:ext cx="1604962" cy="12573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41275" cmpd="sng">
            <a:solidFill>
              <a:schemeClr val="accent6">
                <a:lumMod val="75000"/>
              </a:schemeClr>
            </a:solidFill>
          </a:ln>
        </p:spPr>
      </p:pic>
      <p:pic>
        <p:nvPicPr>
          <p:cNvPr id="7" name="Picture 4" descr="C:\Documents and Settings\Admin\Рабочий стол\мди ПОДБЕРИ КАРТИНКУ\105068957_27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29915"/>
            <a:ext cx="1131986" cy="117944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</p:pic>
      <p:pic>
        <p:nvPicPr>
          <p:cNvPr id="9" name="Picture 3" descr="C:\Documents and Settings\Admin\Рабочий стол\мди ПОДБЕРИ КАРТИНКУ\прогулк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1800199" cy="1399197"/>
          </a:xfrm>
          <a:prstGeom prst="rect">
            <a:avLst/>
          </a:prstGeom>
          <a:noFill/>
          <a:ln w="41275" cmpd="sng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6270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Admin\Рабочий стол\мди ПОДБЕРИ КАРТИНКУ\1_poteshki-detskiy-folyklo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327" y="548680"/>
            <a:ext cx="2897121" cy="2448272"/>
          </a:xfrm>
          <a:prstGeom prst="rect">
            <a:avLst/>
          </a:prstGeom>
          <a:noFill/>
          <a:ln w="38100" cmpd="sng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Documents and Settings\Admin\Рабочий стол\мди ПОДБЕРИ КАРТИНКУ\105068957_27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286" y="3356992"/>
            <a:ext cx="2829768" cy="294840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</p:pic>
      <p:pic>
        <p:nvPicPr>
          <p:cNvPr id="4101" name="Picture 5" descr="C:\Documents and Settings\Admin\Рабочий стол\мди ПОДБЕРИ КАРТИНКУ\вальс лисы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363453"/>
            <a:ext cx="2033538" cy="3198278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</p:pic>
      <p:pic>
        <p:nvPicPr>
          <p:cNvPr id="3" name="16. Как у наших у воро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461887" y="4831195"/>
            <a:ext cx="609600" cy="609600"/>
          </a:xfrm>
          <a:prstGeom prst="rect">
            <a:avLst/>
          </a:prstGeom>
        </p:spPr>
      </p:pic>
      <p:sp>
        <p:nvSpPr>
          <p:cNvPr id="2" name="Управляющая кнопка: далее 1">
            <a:hlinkClick r:id="rId9" action="ppaction://hlinksldjump" highlightClick="1"/>
          </p:cNvPr>
          <p:cNvSpPr/>
          <p:nvPr/>
        </p:nvSpPr>
        <p:spPr>
          <a:xfrm>
            <a:off x="8505081" y="6355157"/>
            <a:ext cx="425946" cy="29626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25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98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Admin\Рабочий стол\мди ПОДБЕРИ КАРТИНКУ\1_poteshki-detskiy-folyklo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327" y="548680"/>
            <a:ext cx="2897121" cy="2448272"/>
          </a:xfrm>
          <a:prstGeom prst="rect">
            <a:avLst/>
          </a:prstGeom>
          <a:noFill/>
          <a:ln w="38100" cmpd="sng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Documents and Settings\Admin\Рабочий стол\мди ПОДБЕРИ КАРТИНКУ\105068957_27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286" y="3356992"/>
            <a:ext cx="2829768" cy="294840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</p:pic>
      <p:pic>
        <p:nvPicPr>
          <p:cNvPr id="4101" name="Picture 5" descr="C:\Documents and Settings\Admin\Рабочий стол\мди ПОДБЕРИ КАРТИНКУ\вальс лисы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363453"/>
            <a:ext cx="2033538" cy="3198278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</p:pic>
      <p:pic>
        <p:nvPicPr>
          <p:cNvPr id="2" name="лошад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74738" y="4315461"/>
            <a:ext cx="609600" cy="609600"/>
          </a:xfrm>
          <a:prstGeom prst="rect">
            <a:avLst/>
          </a:prstGeom>
        </p:spPr>
      </p:pic>
      <p:sp>
        <p:nvSpPr>
          <p:cNvPr id="3" name="Управляющая кнопка: далее 2">
            <a:hlinkClick r:id="rId9" action="ppaction://hlinksldjump" highlightClick="1"/>
          </p:cNvPr>
          <p:cNvSpPr/>
          <p:nvPr/>
        </p:nvSpPr>
        <p:spPr>
          <a:xfrm>
            <a:off x="8710636" y="6413596"/>
            <a:ext cx="318442" cy="29626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38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8" descr="C:\Documents and Settings\Admin\Рабочий стол\мди ПОДБЕРИ КАРТИНКУ\воробей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36988"/>
            <a:ext cx="493545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Documents and Settings\Admin\Рабочий стол\мди ПОДБЕРИ КАРТИНКУ\медведь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465048"/>
            <a:ext cx="2145680" cy="2737784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</p:pic>
      <p:pic>
        <p:nvPicPr>
          <p:cNvPr id="1026" name="Picture 2" descr="C:\Documents and Settings\Admin\Рабочий стол\мди ПОДБЕРИ КАРТИНКУ\колыбельная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60763"/>
            <a:ext cx="4333875" cy="2713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воробей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71600" y="1287528"/>
            <a:ext cx="609600" cy="609600"/>
          </a:xfrm>
          <a:prstGeom prst="rect">
            <a:avLst/>
          </a:prstGeom>
        </p:spPr>
      </p:pic>
      <p:sp>
        <p:nvSpPr>
          <p:cNvPr id="3" name="Управляющая кнопка: далее 2">
            <a:hlinkClick r:id="rId9" action="ppaction://hlinksldjump" highlightClick="1"/>
          </p:cNvPr>
          <p:cNvSpPr/>
          <p:nvPr/>
        </p:nvSpPr>
        <p:spPr>
          <a:xfrm>
            <a:off x="8460432" y="6381328"/>
            <a:ext cx="432048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39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мди ПОДБЕРИ КАРТИНКУ\воробей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636988"/>
            <a:ext cx="493545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Documents and Settings\Admin\Рабочий стол\мди ПОДБЕРИ КАРТИНКУ\медведь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465048"/>
            <a:ext cx="2145680" cy="2737784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</p:pic>
      <p:pic>
        <p:nvPicPr>
          <p:cNvPr id="1026" name="8" descr="C:\Documents and Settings\Admin\Рабочий стол\мди ПОДБЕРИ КАРТИНКУ\колыбельная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60763"/>
            <a:ext cx="4333875" cy="2713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колыбельна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15616" y="1274858"/>
            <a:ext cx="609600" cy="609600"/>
          </a:xfrm>
          <a:prstGeom prst="rect">
            <a:avLst/>
          </a:prstGeom>
        </p:spPr>
      </p:pic>
      <p:sp>
        <p:nvSpPr>
          <p:cNvPr id="2" name="Управляющая кнопка: далее 1">
            <a:hlinkClick r:id="rId9" action="ppaction://hlinksldjump" highlightClick="1"/>
          </p:cNvPr>
          <p:cNvSpPr/>
          <p:nvPr/>
        </p:nvSpPr>
        <p:spPr>
          <a:xfrm>
            <a:off x="8460432" y="6381328"/>
            <a:ext cx="432048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39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5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мди ПОДБЕРИ КАРТИНКУ\воробей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684" y="352665"/>
            <a:ext cx="2935293" cy="1498902"/>
          </a:xfrm>
          <a:prstGeom prst="rect">
            <a:avLst/>
          </a:prstGeom>
          <a:noFill/>
          <a:ln w="31750" cmpd="sng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Documents and Settings\Admin\Рабочий стол\мди ПОДБЕРИ КАРТИНКУ\колыбельная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684" y="4881232"/>
            <a:ext cx="2358836" cy="1476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Documents and Settings\Admin\Рабочий стол\мди ПОДБЕРИ КАРТИНКУ\1_poteshki-detskiy-folyklor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76672"/>
            <a:ext cx="1666069" cy="1407946"/>
          </a:xfrm>
          <a:prstGeom prst="rect">
            <a:avLst/>
          </a:prstGeom>
          <a:noFill/>
          <a:ln w="38100" cmpd="sng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Documents and Settings\Admin\Рабочий стол\мди ПОДБЕРИ КАРТИНКУ\105068957_27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531" y="2206323"/>
            <a:ext cx="1627336" cy="16955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</p:pic>
      <p:pic>
        <p:nvPicPr>
          <p:cNvPr id="7" name="Picture 5" descr="C:\Documents and Settings\Admin\Рабочий стол\мди ПОДБЕРИ КАРТИНКУ\вальс лисы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24" y="406485"/>
            <a:ext cx="1169442" cy="1839258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</p:pic>
      <p:pic>
        <p:nvPicPr>
          <p:cNvPr id="8" name="Picture 2" descr="C:\Documents and Settings\Admin\Рабочий стол\мди ПОДБЕРИ КАРТИНКУ\курочка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13" y="2702000"/>
            <a:ext cx="1732063" cy="169858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</p:pic>
      <p:pic>
        <p:nvPicPr>
          <p:cNvPr id="9" name="Picture 3" descr="C:\Documents and Settings\Admin\Рабочий стол\мди ПОДБЕРИ КАРТИНКУ\прогулка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971" y="2450846"/>
            <a:ext cx="2225428" cy="1729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Documents and Settings\Admin\Рабочий стол\мди ПОДБЕРИ КАРТИНКУ\ветерок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29" y="4881232"/>
            <a:ext cx="1276961" cy="1560031"/>
          </a:xfrm>
          <a:prstGeom prst="rect">
            <a:avLst/>
          </a:prstGeom>
          <a:solidFill>
            <a:schemeClr val="bg2">
              <a:lumMod val="25000"/>
            </a:schemeClr>
          </a:solidFill>
          <a:ln w="44450" cmpd="sng">
            <a:solidFill>
              <a:srgbClr val="FFC000"/>
            </a:solidFill>
          </a:ln>
        </p:spPr>
      </p:pic>
      <p:pic>
        <p:nvPicPr>
          <p:cNvPr id="11" name="Picture 2" descr="C:\Documents and Settings\Admin\Рабочий стол\мди ПОДБЕРИ КАРТИНКУ\марш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296" y="5527545"/>
            <a:ext cx="1304031" cy="102155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41275" cmpd="sng">
            <a:solidFill>
              <a:schemeClr val="accent6">
                <a:lumMod val="75000"/>
              </a:schemeClr>
            </a:solidFill>
          </a:ln>
        </p:spPr>
      </p:pic>
      <p:pic>
        <p:nvPicPr>
          <p:cNvPr id="12" name="Picture 3" descr="C:\Documents and Settings\Admin\Рабочий стол\мди ПОДБЕРИ КАРТИНКУ\мишка пришёл в гости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272" y="2266271"/>
            <a:ext cx="1273214" cy="199045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47625" cmpd="sng">
            <a:solidFill>
              <a:schemeClr val="tx2"/>
            </a:solidFill>
          </a:ln>
        </p:spPr>
      </p:pic>
      <p:pic>
        <p:nvPicPr>
          <p:cNvPr id="13" name="Picture 5" descr="C:\Documents and Settings\Admin\Рабочий стол\мди ПОДБЕРИ КАРТИНКУ\полька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859" y="4016072"/>
            <a:ext cx="1563304" cy="115792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</p:pic>
      <p:pic>
        <p:nvPicPr>
          <p:cNvPr id="14" name="Picture 2" descr="C:\Documents and Settings\Admin\Рабочий стол\мди ПОДБЕРИ КАРТИНКУ\дождик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042" y="4614373"/>
            <a:ext cx="1431058" cy="1551750"/>
          </a:xfrm>
          <a:prstGeom prst="rect">
            <a:avLst/>
          </a:prstGeom>
          <a:solidFill>
            <a:schemeClr val="bg1"/>
          </a:solidFill>
          <a:ln w="34925" cmpd="sng">
            <a:solidFill>
              <a:schemeClr val="tx1"/>
            </a:solidFill>
          </a:ln>
          <a:extLst/>
        </p:spPr>
      </p:pic>
      <p:pic>
        <p:nvPicPr>
          <p:cNvPr id="15" name="Picture 3" descr="C:\Documents and Settings\Admin\Рабочий стол\мди ПОДБЕРИ КАРТИНКУ\капризуля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880" y="352665"/>
            <a:ext cx="983519" cy="1476720"/>
          </a:xfrm>
          <a:prstGeom prst="rect">
            <a:avLst/>
          </a:prstGeom>
          <a:solidFill>
            <a:schemeClr val="bg1"/>
          </a:solidFill>
          <a:ln w="60325" cmpd="sng">
            <a:solidFill>
              <a:srgbClr val="92D050"/>
            </a:solidFill>
          </a:ln>
        </p:spPr>
      </p:pic>
      <p:sp>
        <p:nvSpPr>
          <p:cNvPr id="17" name="Прямоугольник 16"/>
          <p:cNvSpPr/>
          <p:nvPr/>
        </p:nvSpPr>
        <p:spPr>
          <a:xfrm>
            <a:off x="946650" y="2967335"/>
            <a:ext cx="725070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 Antiqua" pitchFamily="18" charset="0"/>
              </a:rPr>
              <a:t>МОЛОДЦЫ</a:t>
            </a:r>
            <a:endParaRPr lang="ru-RU" sz="8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ook Antiqua" pitchFamily="18" charset="0"/>
            </a:endParaRPr>
          </a:p>
        </p:txBody>
      </p:sp>
      <p:pic>
        <p:nvPicPr>
          <p:cNvPr id="3" name="браво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80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470025"/>
          </a:xfrm>
        </p:spPr>
        <p:txBody>
          <a:bodyPr>
            <a:normAutofit/>
          </a:bodyPr>
          <a:lstStyle/>
          <a:p>
            <a:r>
              <a:rPr lang="ru-RU" sz="8000" dirty="0" smtClean="0">
                <a:latin typeface="Book Antiqua" pitchFamily="18" charset="0"/>
              </a:rPr>
              <a:t>Задание</a:t>
            </a:r>
            <a:endParaRPr lang="ru-RU" sz="8000" dirty="0"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2852936"/>
            <a:ext cx="6512768" cy="3721968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Book Antiqua" pitchFamily="18" charset="0"/>
              </a:rPr>
              <a:t>Послушай музыку и подбери  к ней картинку.</a:t>
            </a:r>
            <a:endParaRPr lang="ru-RU" sz="4800" dirty="0">
              <a:solidFill>
                <a:schemeClr val="tx1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05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мди ПОДБЕРИ КАРТИНКУ\дождик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947" y="2502298"/>
            <a:ext cx="2780439" cy="3014934"/>
          </a:xfrm>
          <a:prstGeom prst="rect">
            <a:avLst/>
          </a:prstGeom>
          <a:noFill/>
          <a:ln w="34925" cmpd="sng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Admin\Рабочий стол\мди ПОДБЕРИ КАРТИНКУ\капризуля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60648"/>
            <a:ext cx="2088232" cy="3135409"/>
          </a:xfrm>
          <a:prstGeom prst="rect">
            <a:avLst/>
          </a:prstGeom>
          <a:solidFill>
            <a:srgbClr val="FFFF00"/>
          </a:solidFill>
          <a:ln w="60325" cmpd="sng">
            <a:solidFill>
              <a:srgbClr val="92D050"/>
            </a:solidFill>
          </a:ln>
        </p:spPr>
      </p:pic>
      <p:pic>
        <p:nvPicPr>
          <p:cNvPr id="1028" name="Picture 4" descr="C:\Documents and Settings\Admin\Рабочий стол\мди ПОДБЕРИ КАРТИНКУ\машина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434" y="3844925"/>
            <a:ext cx="3576604" cy="2392387"/>
          </a:xfrm>
          <a:prstGeom prst="rect">
            <a:avLst/>
          </a:prstGeom>
          <a:solidFill>
            <a:schemeClr val="bg2">
              <a:lumMod val="50000"/>
            </a:schemeClr>
          </a:solidFill>
          <a:ln w="76200" cmpd="sng">
            <a:solidFill>
              <a:schemeClr val="tx2">
                <a:lumMod val="75000"/>
              </a:schemeClr>
            </a:solidFill>
          </a:ln>
        </p:spPr>
      </p:pic>
      <p:pic>
        <p:nvPicPr>
          <p:cNvPr id="2" name="дожди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308304" y="1218752"/>
            <a:ext cx="609600" cy="609600"/>
          </a:xfrm>
          <a:prstGeom prst="rect">
            <a:avLst/>
          </a:prstGeom>
        </p:spPr>
      </p:pic>
      <p:sp>
        <p:nvSpPr>
          <p:cNvPr id="3" name="Управляющая кнопка: далее 2">
            <a:hlinkClick r:id="rId9" action="ppaction://hlinksldjump" highlightClick="1"/>
          </p:cNvPr>
          <p:cNvSpPr/>
          <p:nvPr/>
        </p:nvSpPr>
        <p:spPr>
          <a:xfrm>
            <a:off x="8604448" y="6525344"/>
            <a:ext cx="360040" cy="21602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35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6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мди ПОДБЕРИ КАРТИНКУ\дождик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947" y="2502298"/>
            <a:ext cx="2780439" cy="3014934"/>
          </a:xfrm>
          <a:prstGeom prst="rect">
            <a:avLst/>
          </a:prstGeom>
          <a:noFill/>
          <a:ln w="34925" cmpd="sng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Admin\Рабочий стол\мди ПОДБЕРИ КАРТИНКУ\капризуля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60648"/>
            <a:ext cx="2088232" cy="3135409"/>
          </a:xfrm>
          <a:prstGeom prst="rect">
            <a:avLst/>
          </a:prstGeom>
          <a:solidFill>
            <a:srgbClr val="FFFF00"/>
          </a:solidFill>
          <a:ln w="60325" cmpd="sng">
            <a:solidFill>
              <a:srgbClr val="92D050"/>
            </a:solidFill>
          </a:ln>
        </p:spPr>
      </p:pic>
      <p:pic>
        <p:nvPicPr>
          <p:cNvPr id="1028" name="Picture 4" descr="C:\Documents and Settings\Admin\Рабочий стол\мди ПОДБЕРИ КАРТИНКУ\машина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434" y="3844925"/>
            <a:ext cx="3576604" cy="2392387"/>
          </a:xfrm>
          <a:prstGeom prst="rect">
            <a:avLst/>
          </a:prstGeom>
          <a:solidFill>
            <a:schemeClr val="bg2">
              <a:lumMod val="50000"/>
            </a:schemeClr>
          </a:solidFill>
          <a:ln w="76200" cmpd="sng">
            <a:solidFill>
              <a:schemeClr val="tx2">
                <a:lumMod val="75000"/>
              </a:schemeClr>
            </a:solidFill>
          </a:ln>
        </p:spPr>
      </p:pic>
      <p:pic>
        <p:nvPicPr>
          <p:cNvPr id="2" name="капризул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236296" y="1700808"/>
            <a:ext cx="609600" cy="609600"/>
          </a:xfrm>
          <a:prstGeom prst="rect">
            <a:avLst/>
          </a:prstGeom>
        </p:spPr>
      </p:pic>
      <p:sp>
        <p:nvSpPr>
          <p:cNvPr id="3" name="Управляющая кнопка: далее 2">
            <a:hlinkClick r:id="rId9" action="ppaction://hlinksldjump" highlightClick="1"/>
          </p:cNvPr>
          <p:cNvSpPr/>
          <p:nvPr/>
        </p:nvSpPr>
        <p:spPr>
          <a:xfrm>
            <a:off x="8676456" y="6453336"/>
            <a:ext cx="288032" cy="21602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830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мди ПОДБЕРИ КАРТИНКУ\марш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13473"/>
            <a:ext cx="3209925" cy="25146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41275" cmpd="sng">
            <a:solidFill>
              <a:schemeClr val="accent6">
                <a:lumMod val="75000"/>
              </a:schemeClr>
            </a:solidFill>
          </a:ln>
        </p:spPr>
      </p:pic>
      <p:pic>
        <p:nvPicPr>
          <p:cNvPr id="2051" name="Picture 3" descr="C:\Documents and Settings\Admin\Рабочий стол\мди ПОДБЕРИ КАРТИНКУ\мишка пришёл в гости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2925754"/>
            <a:ext cx="2304256" cy="360231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47625" cmpd="sng">
            <a:solidFill>
              <a:schemeClr val="tx2"/>
            </a:solidFill>
          </a:ln>
        </p:spPr>
      </p:pic>
      <p:pic>
        <p:nvPicPr>
          <p:cNvPr id="2053" name="Picture 5" descr="C:\Documents and Settings\Admin\Рабочий стол\мди ПОДБЕРИ КАРТИНКУ\полька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48680"/>
            <a:ext cx="3848137" cy="28502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</p:pic>
      <p:pic>
        <p:nvPicPr>
          <p:cNvPr id="2" name="медвед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331640" y="760802"/>
            <a:ext cx="609600" cy="609600"/>
          </a:xfrm>
          <a:prstGeom prst="rect">
            <a:avLst/>
          </a:prstGeom>
        </p:spPr>
      </p:pic>
      <p:sp>
        <p:nvSpPr>
          <p:cNvPr id="3" name="Управляющая кнопка: далее 2">
            <a:hlinkClick r:id="rId9" action="ppaction://hlinksldjump" highlightClick="1"/>
          </p:cNvPr>
          <p:cNvSpPr/>
          <p:nvPr/>
        </p:nvSpPr>
        <p:spPr>
          <a:xfrm>
            <a:off x="8532440" y="6528073"/>
            <a:ext cx="360040" cy="21329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14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2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мди ПОДБЕРИ КАРТИНКУ\марш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13473"/>
            <a:ext cx="3209925" cy="25146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41275" cmpd="sng">
            <a:solidFill>
              <a:schemeClr val="accent6">
                <a:lumMod val="75000"/>
              </a:schemeClr>
            </a:solidFill>
          </a:ln>
        </p:spPr>
      </p:pic>
      <p:pic>
        <p:nvPicPr>
          <p:cNvPr id="2051" name="Picture 3" descr="C:\Documents and Settings\Admin\Рабочий стол\мди ПОДБЕРИ КАРТИНКУ\мишка пришёл в гости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2925754"/>
            <a:ext cx="2304256" cy="360231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47625" cmpd="sng">
            <a:solidFill>
              <a:schemeClr val="tx2"/>
            </a:solidFill>
          </a:ln>
        </p:spPr>
      </p:pic>
      <p:pic>
        <p:nvPicPr>
          <p:cNvPr id="2053" name="Picture 5" descr="C:\Documents and Settings\Admin\Рабочий стол\мди ПОДБЕРИ КАРТИНКУ\полька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48680"/>
            <a:ext cx="3848137" cy="28502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</p:pic>
      <p:pic>
        <p:nvPicPr>
          <p:cNvPr id="2" name="марш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30897" y="1364223"/>
            <a:ext cx="609600" cy="609600"/>
          </a:xfrm>
          <a:prstGeom prst="rect">
            <a:avLst/>
          </a:prstGeom>
        </p:spPr>
      </p:pic>
      <p:sp>
        <p:nvSpPr>
          <p:cNvPr id="3" name="Управляющая кнопка: далее 2">
            <a:hlinkClick r:id="rId9" action="ppaction://hlinksldjump" highlightClick="1"/>
          </p:cNvPr>
          <p:cNvSpPr/>
          <p:nvPr/>
        </p:nvSpPr>
        <p:spPr>
          <a:xfrm>
            <a:off x="8532440" y="6453336"/>
            <a:ext cx="360040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20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мди ПОДБЕРИ КАРТИНКУ\курочка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32656"/>
            <a:ext cx="3121025" cy="30607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</p:pic>
      <p:pic>
        <p:nvPicPr>
          <p:cNvPr id="3075" name="Picture 3" descr="C:\Documents and Settings\Admin\Рабочий стол\мди ПОДБЕРИ КАРТИНКУ\прогулка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02983"/>
            <a:ext cx="3892563" cy="302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nts and Settings\Admin\Рабочий стол\мди ПОДБЕРИ КАРТИНКУ\ветерок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692" y="3570288"/>
            <a:ext cx="2300972" cy="2811040"/>
          </a:xfrm>
          <a:prstGeom prst="rect">
            <a:avLst/>
          </a:prstGeom>
          <a:solidFill>
            <a:schemeClr val="bg2">
              <a:lumMod val="25000"/>
            </a:schemeClr>
          </a:solidFill>
          <a:ln w="44450" cmpd="sng">
            <a:solidFill>
              <a:srgbClr val="FFC000"/>
            </a:solidFill>
          </a:ln>
        </p:spPr>
      </p:pic>
      <p:pic>
        <p:nvPicPr>
          <p:cNvPr id="2" name="куроч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59632" y="1249658"/>
            <a:ext cx="609600" cy="609600"/>
          </a:xfrm>
          <a:prstGeom prst="rect">
            <a:avLst/>
          </a:prstGeom>
        </p:spPr>
      </p:pic>
      <p:sp>
        <p:nvSpPr>
          <p:cNvPr id="3" name="Управляющая кнопка: далее 2">
            <a:hlinkClick r:id="rId9" action="ppaction://hlinksldjump" highlightClick="1"/>
          </p:cNvPr>
          <p:cNvSpPr/>
          <p:nvPr/>
        </p:nvSpPr>
        <p:spPr>
          <a:xfrm>
            <a:off x="8604448" y="6381328"/>
            <a:ext cx="288032" cy="2471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94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мди ПОДБЕРИ КАРТИНКУ\курочка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32656"/>
            <a:ext cx="3121025" cy="30607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</p:pic>
      <p:pic>
        <p:nvPicPr>
          <p:cNvPr id="3076" name="Picture 4" descr="C:\Documents and Settings\Admin\Рабочий стол\мди ПОДБЕРИ КАРТИНКУ\ветерок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692" y="3570288"/>
            <a:ext cx="2300972" cy="2811040"/>
          </a:xfrm>
          <a:prstGeom prst="rect">
            <a:avLst/>
          </a:prstGeom>
          <a:solidFill>
            <a:schemeClr val="bg2">
              <a:lumMod val="25000"/>
            </a:schemeClr>
          </a:solidFill>
          <a:ln w="44450" cmpd="sng">
            <a:solidFill>
              <a:srgbClr val="FFC000"/>
            </a:solidFill>
          </a:ln>
        </p:spPr>
      </p:pic>
      <p:pic>
        <p:nvPicPr>
          <p:cNvPr id="2" name="ветеро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59632" y="1199691"/>
            <a:ext cx="609600" cy="609600"/>
          </a:xfrm>
          <a:prstGeom prst="rect">
            <a:avLst/>
          </a:prstGeom>
        </p:spPr>
      </p:pic>
      <p:pic>
        <p:nvPicPr>
          <p:cNvPr id="1026" name="Picture 2" descr="C:\Documents and Settings\Admin\Рабочий стол\младшая\f_504d7d512289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49836"/>
            <a:ext cx="4048292" cy="2451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далее 2">
            <a:hlinkClick r:id="rId9" action="ppaction://hlinksldjump" highlightClick="1"/>
          </p:cNvPr>
          <p:cNvSpPr/>
          <p:nvPr/>
        </p:nvSpPr>
        <p:spPr>
          <a:xfrm>
            <a:off x="8604448" y="6381328"/>
            <a:ext cx="360040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29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6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мди ПОДБЕРИ КАРТИНКУ\курочка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32656"/>
            <a:ext cx="3121025" cy="30607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</p:pic>
      <p:pic>
        <p:nvPicPr>
          <p:cNvPr id="3075" name="Picture 3" descr="C:\Documents and Settings\Admin\Рабочий стол\мди ПОДБЕРИ КАРТИНКУ\прогулка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02983"/>
            <a:ext cx="3892563" cy="302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nts and Settings\Admin\Рабочий стол\мди ПОДБЕРИ КАРТИНКУ\ветерок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692" y="3570288"/>
            <a:ext cx="2300972" cy="2811040"/>
          </a:xfrm>
          <a:prstGeom prst="rect">
            <a:avLst/>
          </a:prstGeom>
          <a:solidFill>
            <a:schemeClr val="bg2">
              <a:lumMod val="25000"/>
            </a:schemeClr>
          </a:solidFill>
          <a:ln w="44450" cmpd="sng">
            <a:solidFill>
              <a:srgbClr val="FFC000"/>
            </a:solidFill>
          </a:ln>
        </p:spPr>
      </p:pic>
      <p:pic>
        <p:nvPicPr>
          <p:cNvPr id="2" name="прогул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475656" y="1412776"/>
            <a:ext cx="609600" cy="609600"/>
          </a:xfrm>
          <a:prstGeom prst="rect">
            <a:avLst/>
          </a:prstGeom>
        </p:spPr>
      </p:pic>
      <p:sp>
        <p:nvSpPr>
          <p:cNvPr id="3" name="Управляющая кнопка: далее 2">
            <a:hlinkClick r:id="rId9" action="ppaction://hlinksldjump" highlightClick="1"/>
          </p:cNvPr>
          <p:cNvSpPr/>
          <p:nvPr/>
        </p:nvSpPr>
        <p:spPr>
          <a:xfrm>
            <a:off x="8604448" y="6381328"/>
            <a:ext cx="360040" cy="2471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06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1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39</Words>
  <Application>Microsoft Office PowerPoint</Application>
  <PresentationFormat>Экран (4:3)</PresentationFormat>
  <Paragraphs>27</Paragraphs>
  <Slides>14</Slides>
  <Notes>11</Notes>
  <HiddenSlides>0</HiddenSlides>
  <MMClips>12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Book Antiqua</vt:lpstr>
      <vt:lpstr>Calibri</vt:lpstr>
      <vt:lpstr>Тема Office</vt:lpstr>
      <vt:lpstr>Подбери картинку</vt:lpstr>
      <vt:lpstr>Задание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Подбери картинку</dc:title>
  <cp:lastModifiedBy>2</cp:lastModifiedBy>
  <cp:revision>20</cp:revision>
  <dcterms:modified xsi:type="dcterms:W3CDTF">2019-04-08T08:32:19Z</dcterms:modified>
</cp:coreProperties>
</file>