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1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6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0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6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0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7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9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B76B-AFEF-47E7-8A9D-68FF1137BAF8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65FE-6250-423B-AF11-D273C0D3C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0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6638"/>
            <a:ext cx="9142506" cy="655689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53447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2020-03-11T16:02:48Z</dcterms:created>
  <dcterms:modified xsi:type="dcterms:W3CDTF">2020-03-11T16:03:40Z</dcterms:modified>
</cp:coreProperties>
</file>