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319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26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741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7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402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427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96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50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877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78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997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9B76B-AFEF-47E7-8A9D-68FF1137BAF8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265FE-6250-423B-AF11-D273C0D3C0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102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66638"/>
            <a:ext cx="9142506" cy="6556891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534470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2020-03-11T16:02:48Z</dcterms:created>
  <dcterms:modified xsi:type="dcterms:W3CDTF">2020-03-11T16:03:40Z</dcterms:modified>
</cp:coreProperties>
</file>