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8" r:id="rId4"/>
    <p:sldId id="259" r:id="rId5"/>
    <p:sldId id="257" r:id="rId6"/>
    <p:sldId id="260" r:id="rId7"/>
    <p:sldId id="262" r:id="rId8"/>
    <p:sldId id="263" r:id="rId9"/>
    <p:sldId id="264" r:id="rId10"/>
    <p:sldId id="266" r:id="rId11"/>
    <p:sldId id="265" r:id="rId12"/>
    <p:sldId id="268" r:id="rId13"/>
    <p:sldId id="269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 advClick="0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 advClick="0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 advClick="0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 advClick="0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 advClick="0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 advClick="0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 advClick="0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 advClick="0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 advClick="0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 advClick="0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 advClick="0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08.04.2019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Click="0">
    <p:wip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slide" Target="slide11.xml"/><Relationship Id="rId2" Type="http://schemas.openxmlformats.org/officeDocument/2006/relationships/audio" Target="../media/media10.mp3"/><Relationship Id="rId1" Type="http://schemas.microsoft.com/office/2007/relationships/media" Target="../media/media10.mp3"/><Relationship Id="rId6" Type="http://schemas.openxmlformats.org/officeDocument/2006/relationships/image" Target="../media/image10.pn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13" Type="http://schemas.openxmlformats.org/officeDocument/2006/relationships/image" Target="../media/image19.jpeg"/><Relationship Id="rId3" Type="http://schemas.microsoft.com/office/2007/relationships/media" Target="../media/media7.mp3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4.jpeg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audio" Target="../media/media9.mp3"/><Relationship Id="rId11" Type="http://schemas.openxmlformats.org/officeDocument/2006/relationships/image" Target="../media/image5.jpeg"/><Relationship Id="rId5" Type="http://schemas.microsoft.com/office/2007/relationships/media" Target="../media/media9.mp3"/><Relationship Id="rId10" Type="http://schemas.openxmlformats.org/officeDocument/2006/relationships/image" Target="../media/image17.jpeg"/><Relationship Id="rId4" Type="http://schemas.openxmlformats.org/officeDocument/2006/relationships/audio" Target="../media/media7.mp3"/><Relationship Id="rId9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slide" Target="slide13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10.png"/><Relationship Id="rId5" Type="http://schemas.openxmlformats.org/officeDocument/2006/relationships/image" Target="../media/image22.jpeg"/><Relationship Id="rId4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3.mp3"/><Relationship Id="rId1" Type="http://schemas.microsoft.com/office/2007/relationships/media" Target="../media/media13.mp3"/><Relationship Id="rId5" Type="http://schemas.openxmlformats.org/officeDocument/2006/relationships/image" Target="../media/image10.png"/><Relationship Id="rId4" Type="http://schemas.openxmlformats.org/officeDocument/2006/relationships/image" Target="../media/image23.gi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image" Target="../media/image7.jpeg"/><Relationship Id="rId3" Type="http://schemas.microsoft.com/office/2007/relationships/media" Target="../media/media2.mp3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6.jpe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audio" Target="../media/media3.mp3"/><Relationship Id="rId11" Type="http://schemas.openxmlformats.org/officeDocument/2006/relationships/image" Target="../media/image5.jpeg"/><Relationship Id="rId5" Type="http://schemas.microsoft.com/office/2007/relationships/media" Target="../media/media3.mp3"/><Relationship Id="rId10" Type="http://schemas.openxmlformats.org/officeDocument/2006/relationships/image" Target="../media/image4.jpeg"/><Relationship Id="rId4" Type="http://schemas.openxmlformats.org/officeDocument/2006/relationships/audio" Target="../media/media2.mp3"/><Relationship Id="rId9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slide" Target="slide5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13" Type="http://schemas.openxmlformats.org/officeDocument/2006/relationships/image" Target="../media/image14.jpeg"/><Relationship Id="rId3" Type="http://schemas.microsoft.com/office/2007/relationships/media" Target="../media/media5.mp3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3.jpe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audio" Target="../media/media6.mp3"/><Relationship Id="rId11" Type="http://schemas.openxmlformats.org/officeDocument/2006/relationships/image" Target="../media/image12.jpeg"/><Relationship Id="rId5" Type="http://schemas.microsoft.com/office/2007/relationships/media" Target="../media/media6.mp3"/><Relationship Id="rId10" Type="http://schemas.openxmlformats.org/officeDocument/2006/relationships/image" Target="../media/image11.jpeg"/><Relationship Id="rId4" Type="http://schemas.openxmlformats.org/officeDocument/2006/relationships/audio" Target="../media/media5.mp3"/><Relationship Id="rId9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slide" Target="slide7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10.pn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image" Target="../media/image17.jpeg"/><Relationship Id="rId3" Type="http://schemas.microsoft.com/office/2007/relationships/media" Target="../media/media8.mp3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2.jpeg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6" Type="http://schemas.openxmlformats.org/officeDocument/2006/relationships/audio" Target="../media/media9.mp3"/><Relationship Id="rId11" Type="http://schemas.openxmlformats.org/officeDocument/2006/relationships/image" Target="../media/image6.jpeg"/><Relationship Id="rId5" Type="http://schemas.microsoft.com/office/2007/relationships/media" Target="../media/media9.mp3"/><Relationship Id="rId10" Type="http://schemas.openxmlformats.org/officeDocument/2006/relationships/image" Target="../media/image5.jpeg"/><Relationship Id="rId4" Type="http://schemas.openxmlformats.org/officeDocument/2006/relationships/audio" Target="../media/media8.mp3"/><Relationship Id="rId9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slide" Target="slide9.xml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6" Type="http://schemas.openxmlformats.org/officeDocument/2006/relationships/image" Target="../media/image10.png"/><Relationship Id="rId5" Type="http://schemas.openxmlformats.org/officeDocument/2006/relationships/image" Target="../media/image18.jpe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13" Type="http://schemas.openxmlformats.org/officeDocument/2006/relationships/image" Target="../media/image7.jpeg"/><Relationship Id="rId3" Type="http://schemas.microsoft.com/office/2007/relationships/media" Target="../media/media11.mp3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3.jpeg"/><Relationship Id="rId2" Type="http://schemas.openxmlformats.org/officeDocument/2006/relationships/audio" Target="../media/media10.mp3"/><Relationship Id="rId1" Type="http://schemas.microsoft.com/office/2007/relationships/media" Target="../media/media10.mp3"/><Relationship Id="rId6" Type="http://schemas.openxmlformats.org/officeDocument/2006/relationships/audio" Target="../media/media12.mp3"/><Relationship Id="rId11" Type="http://schemas.openxmlformats.org/officeDocument/2006/relationships/image" Target="../media/image12.jpeg"/><Relationship Id="rId5" Type="http://schemas.microsoft.com/office/2007/relationships/media" Target="../media/media12.mp3"/><Relationship Id="rId10" Type="http://schemas.openxmlformats.org/officeDocument/2006/relationships/image" Target="../media/image19.jpeg"/><Relationship Id="rId4" Type="http://schemas.openxmlformats.org/officeDocument/2006/relationships/audio" Target="../media/media11.mp3"/><Relationship Id="rId9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Documents and Settings\Admin\Рабочий стол\Найди одинаковые мелодии\86f7058efaa022226747966ac7790b0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320519"/>
            <a:ext cx="3312368" cy="4413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Documents and Settings\Admin\Рабочий стол\Найди одинаковые мелодии\1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4131835"/>
            <a:ext cx="2956047" cy="2602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980728"/>
            <a:ext cx="8132440" cy="1470025"/>
          </a:xfrm>
        </p:spPr>
        <p:txBody>
          <a:bodyPr/>
          <a:lstStyle/>
          <a:p>
            <a:r>
              <a:rPr lang="ru-RU" dirty="0" smtClean="0">
                <a:latin typeface="Book Antiqua" pitchFamily="18" charset="0"/>
              </a:rPr>
              <a:t>Найди одинаковую мелодию</a:t>
            </a:r>
            <a:endParaRPr lang="ru-RU" dirty="0">
              <a:latin typeface="Book Antiqu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5576" y="2564904"/>
            <a:ext cx="8136904" cy="1752600"/>
          </a:xfrm>
          <a:solidFill>
            <a:schemeClr val="accent6">
              <a:lumMod val="75000"/>
              <a:alpha val="34000"/>
            </a:schemeClr>
          </a:solidFill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tx1"/>
                </a:solidFill>
                <a:latin typeface="Book Antiqua" pitchFamily="18" charset="0"/>
              </a:rPr>
              <a:t>Музыкально-дидактическая игра для старших дошкольников на развитие музыкальной памяти</a:t>
            </a:r>
            <a:endParaRPr lang="ru-RU" sz="2800" dirty="0">
              <a:solidFill>
                <a:schemeClr val="tx1"/>
              </a:solidFill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098007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Рабочий стол\Найди одинаковые мелодии\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2398531"/>
            <a:ext cx="2084706" cy="2011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C:\Documents and Settings\Admin\Рабочий стол\Найди одинаковые мелодии\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371573"/>
            <a:ext cx="2016224" cy="2064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маленькой елочке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sp>
        <p:nvSpPr>
          <p:cNvPr id="5" name="Управляющая кнопка: далее 4">
            <a:hlinkClick r:id="rId7" action="ppaction://hlinksldjump" highlightClick="1"/>
          </p:cNvPr>
          <p:cNvSpPr/>
          <p:nvPr/>
        </p:nvSpPr>
        <p:spPr>
          <a:xfrm>
            <a:off x="8172400" y="5818956"/>
            <a:ext cx="648072" cy="69269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9665716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15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5" name="Picture 7" descr="C:\Documents and Settings\Admin\Рабочий стол\Найди одинаковые мелодии\1svg.png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0722" y="4777422"/>
            <a:ext cx="1876280" cy="1747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два гуся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2859" y="2030215"/>
            <a:ext cx="2013574" cy="2020741"/>
          </a:xfrm>
          <a:prstGeom prst="rect">
            <a:avLst/>
          </a:prstGeom>
        </p:spPr>
      </p:pic>
      <p:pic>
        <p:nvPicPr>
          <p:cNvPr id="3" name="два гуся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419" y="2376934"/>
            <a:ext cx="1821075" cy="1813959"/>
          </a:xfrm>
          <a:prstGeom prst="rect">
            <a:avLst/>
          </a:prstGeom>
        </p:spPr>
      </p:pic>
      <p:pic>
        <p:nvPicPr>
          <p:cNvPr id="4" name="как у наших у ворот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420" y="404664"/>
            <a:ext cx="1846304" cy="1625551"/>
          </a:xfrm>
          <a:prstGeom prst="rect">
            <a:avLst/>
          </a:prstGeom>
        </p:spPr>
      </p:pic>
      <p:pic>
        <p:nvPicPr>
          <p:cNvPr id="5" name="каравай.mp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604" y="4777422"/>
            <a:ext cx="1807891" cy="1582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8875283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65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265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204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2283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Documents and Settings\Admin\Рабочий стол\Найди одинаковые мелодии\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1070" y="2311624"/>
            <a:ext cx="1963520" cy="195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Documents and Settings\Admin\Рабочий стол\Найди одинаковые мелодии\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3945" y="2261296"/>
            <a:ext cx="2107986" cy="2006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два гуся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sp>
        <p:nvSpPr>
          <p:cNvPr id="5" name="Управляющая кнопка: далее 4">
            <a:hlinkClick r:id="rId7" action="ppaction://hlinksldjump" highlightClick="1"/>
          </p:cNvPr>
          <p:cNvSpPr/>
          <p:nvPr/>
        </p:nvSpPr>
        <p:spPr>
          <a:xfrm>
            <a:off x="7812360" y="5733256"/>
            <a:ext cx="864096" cy="72008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6349162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65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Найди одинаковые мелодии\image_861602180015362047176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9375" y="620688"/>
            <a:ext cx="6441232" cy="5008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43608" y="4941168"/>
            <a:ext cx="691276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dirty="0" smtClean="0">
                <a:solidFill>
                  <a:srgbClr val="FF0000"/>
                </a:solidFill>
                <a:latin typeface="Book Antiqua" pitchFamily="18" charset="0"/>
              </a:rPr>
              <a:t>Умницы!</a:t>
            </a:r>
            <a:endParaRPr lang="ru-RU" sz="9600" dirty="0">
              <a:solidFill>
                <a:srgbClr val="FF0000"/>
              </a:solidFill>
              <a:latin typeface="Book Antiqua" pitchFamily="18" charset="0"/>
            </a:endParaRPr>
          </a:p>
        </p:txBody>
      </p:sp>
      <p:pic>
        <p:nvPicPr>
          <p:cNvPr id="3" name="skott-dzhoplin-devchonka-regtaym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sp>
        <p:nvSpPr>
          <p:cNvPr id="4" name="Управляющая кнопка: далее 3">
            <a:hlinkClick r:id="" action="ppaction://noaction" highlightClick="1"/>
          </p:cNvPr>
          <p:cNvSpPr/>
          <p:nvPr/>
        </p:nvSpPr>
        <p:spPr>
          <a:xfrm>
            <a:off x="8172400" y="6093296"/>
            <a:ext cx="720080" cy="57606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110821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63078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1143000"/>
          </a:xfrm>
        </p:spPr>
        <p:txBody>
          <a:bodyPr>
            <a:normAutofit/>
          </a:bodyPr>
          <a:lstStyle/>
          <a:p>
            <a:r>
              <a:rPr lang="ru-RU" sz="6600" dirty="0" smtClean="0">
                <a:latin typeface="Book Antiqua" pitchFamily="18" charset="0"/>
              </a:rPr>
              <a:t>Задание</a:t>
            </a:r>
            <a:endParaRPr lang="ru-RU" sz="6600" dirty="0">
              <a:latin typeface="Book Antiqua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611560" y="1628800"/>
            <a:ext cx="8229600" cy="3989040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Book Antiqua" pitchFamily="18" charset="0"/>
              </a:rPr>
              <a:t>Нажми на картинку с птицей;</a:t>
            </a:r>
          </a:p>
          <a:p>
            <a:r>
              <a:rPr lang="ru-RU" sz="3600" dirty="0" smtClean="0">
                <a:latin typeface="Book Antiqua" pitchFamily="18" charset="0"/>
              </a:rPr>
              <a:t>Прослушай пение каждой птицы, управляя плеером;</a:t>
            </a:r>
          </a:p>
          <a:p>
            <a:r>
              <a:rPr lang="ru-RU" sz="3600" dirty="0" smtClean="0">
                <a:latin typeface="Book Antiqua" pitchFamily="18" charset="0"/>
              </a:rPr>
              <a:t>Найди одинаковые мелодии;</a:t>
            </a:r>
          </a:p>
          <a:p>
            <a:r>
              <a:rPr lang="ru-RU" sz="3600" dirty="0" smtClean="0">
                <a:latin typeface="Book Antiqua" pitchFamily="18" charset="0"/>
              </a:rPr>
              <a:t>Проверь себя, нажав на круглый значок.</a:t>
            </a:r>
            <a:endParaRPr lang="ru-RU" sz="3600" dirty="0"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74360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Рабочий стол\1svg.png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4941168"/>
            <a:ext cx="1724945" cy="1606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блины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5565" y="692696"/>
            <a:ext cx="1614228" cy="1421222"/>
          </a:xfrm>
          <a:prstGeom prst="rect">
            <a:avLst/>
          </a:prstGeom>
        </p:spPr>
      </p:pic>
      <p:pic>
        <p:nvPicPr>
          <p:cNvPr id="4" name="блины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9234" y="4319222"/>
            <a:ext cx="1654791" cy="1648326"/>
          </a:xfrm>
          <a:prstGeom prst="rect">
            <a:avLst/>
          </a:prstGeom>
        </p:spPr>
      </p:pic>
      <p:pic>
        <p:nvPicPr>
          <p:cNvPr id="5" name="в лесу родилась елочка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2113918"/>
            <a:ext cx="1607771" cy="1472316"/>
          </a:xfrm>
          <a:prstGeom prst="rect">
            <a:avLst/>
          </a:prstGeom>
        </p:spPr>
      </p:pic>
      <p:pic>
        <p:nvPicPr>
          <p:cNvPr id="6" name="во поле берёза.mp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4293096"/>
            <a:ext cx="1654791" cy="1700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353336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04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204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123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2536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C:\Documents and Settings\Admin\Рабочий стол\Найди одинаковые мелодии\1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844824"/>
            <a:ext cx="2412876" cy="2124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Documents and Settings\Admin\Рабочий стол\Найди одинаковые мелодии\5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4764" y="1915332"/>
            <a:ext cx="2160240" cy="2151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блины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sp>
        <p:nvSpPr>
          <p:cNvPr id="5" name="Управляющая кнопка: далее 4">
            <a:hlinkClick r:id="rId7" action="ppaction://hlinksldjump" highlightClick="1"/>
          </p:cNvPr>
          <p:cNvSpPr/>
          <p:nvPr/>
        </p:nvSpPr>
        <p:spPr>
          <a:xfrm>
            <a:off x="8064996" y="5805264"/>
            <a:ext cx="755476" cy="64807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6415513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04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5" name="Picture 7" descr="C:\Documents and Settings\Admin\Рабочий стол\Найди одинаковые мелодии\1svg.png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0722" y="4777422"/>
            <a:ext cx="1876280" cy="1747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во саду ли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600901"/>
            <a:ext cx="1801225" cy="1774240"/>
          </a:xfrm>
          <a:prstGeom prst="rect">
            <a:avLst/>
          </a:prstGeom>
        </p:spPr>
      </p:pic>
      <p:pic>
        <p:nvPicPr>
          <p:cNvPr id="3" name="два гуся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4221088"/>
            <a:ext cx="1743012" cy="1913063"/>
          </a:xfrm>
          <a:prstGeom prst="rect">
            <a:avLst/>
          </a:prstGeom>
        </p:spPr>
      </p:pic>
      <p:pic>
        <p:nvPicPr>
          <p:cNvPr id="4" name="как на тоненький ледок.mp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0926" y="1666796"/>
            <a:ext cx="1713002" cy="1700405"/>
          </a:xfrm>
          <a:prstGeom prst="rect">
            <a:avLst/>
          </a:prstGeom>
        </p:spPr>
      </p:pic>
      <p:pic>
        <p:nvPicPr>
          <p:cNvPr id="6" name="во саду ли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427" y="4270683"/>
            <a:ext cx="1816541" cy="1813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676128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26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265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204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2826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Documents and Settings\Admin\Рабочий стол\Найди одинаковые мелодии\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643725"/>
            <a:ext cx="2382168" cy="2346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6" descr="C:\Documents and Settings\Admin\Рабочий стол\Найди одинаковые мелодии\9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643725"/>
            <a:ext cx="2448272" cy="2354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во саду ли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sp>
        <p:nvSpPr>
          <p:cNvPr id="5" name="Управляющая кнопка: далее 4">
            <a:hlinkClick r:id="rId7" action="ppaction://hlinksldjump" highlightClick="1"/>
          </p:cNvPr>
          <p:cNvSpPr/>
          <p:nvPr/>
        </p:nvSpPr>
        <p:spPr>
          <a:xfrm>
            <a:off x="7956376" y="5805264"/>
            <a:ext cx="792088" cy="72008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805432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26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5" name="Picture 7" descr="C:\Documents and Settings\Admin\Рабочий стол\Найди одинаковые мелодии\1svg.png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0722" y="4777422"/>
            <a:ext cx="1876280" cy="1747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как у наших у ворот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572000" y="1844824"/>
            <a:ext cx="1947838" cy="1887785"/>
          </a:xfrm>
          <a:prstGeom prst="rect">
            <a:avLst/>
          </a:prstGeom>
        </p:spPr>
      </p:pic>
      <p:pic>
        <p:nvPicPr>
          <p:cNvPr id="3" name="как у наших у ворот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539" y="4777422"/>
            <a:ext cx="1657196" cy="1517577"/>
          </a:xfrm>
          <a:prstGeom prst="rect">
            <a:avLst/>
          </a:prstGeom>
        </p:spPr>
      </p:pic>
      <p:pic>
        <p:nvPicPr>
          <p:cNvPr id="4" name="калинка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464" y="2615736"/>
            <a:ext cx="1632041" cy="1791266"/>
          </a:xfrm>
          <a:prstGeom prst="rect">
            <a:avLst/>
          </a:prstGeom>
        </p:spPr>
      </p:pic>
      <p:pic>
        <p:nvPicPr>
          <p:cNvPr id="5" name="каравай.mp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643" y="381072"/>
            <a:ext cx="1622862" cy="1628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5898128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04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204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178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2283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C:\Documents and Settings\Admin\Рабочий стол\Найди одинаковые мелодии\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364088" y="1993901"/>
            <a:ext cx="1909082" cy="2043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C:\Documents and Settings\Admin\Рабочий стол\Найди одинаковые мелодии\6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049814"/>
            <a:ext cx="1893349" cy="1987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как у наших у ворот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sp>
        <p:nvSpPr>
          <p:cNvPr id="5" name="Управляющая кнопка: далее 4">
            <a:hlinkClick r:id="rId7" action="ppaction://hlinksldjump" highlightClick="1"/>
          </p:cNvPr>
          <p:cNvSpPr/>
          <p:nvPr/>
        </p:nvSpPr>
        <p:spPr>
          <a:xfrm>
            <a:off x="7812360" y="5877272"/>
            <a:ext cx="864096" cy="64807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243287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04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5" name="Picture 7" descr="C:\Documents and Settings\Admin\Рабочий стол\Найди одинаковые мелодии\1svg.png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0722" y="4777422"/>
            <a:ext cx="1876280" cy="1747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маленькой елочке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7091" y="2516318"/>
            <a:ext cx="1931513" cy="1690932"/>
          </a:xfrm>
          <a:prstGeom prst="rect">
            <a:avLst/>
          </a:prstGeom>
        </p:spPr>
      </p:pic>
      <p:pic>
        <p:nvPicPr>
          <p:cNvPr id="3" name="маленькой елочке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305" y="397933"/>
            <a:ext cx="1501842" cy="1648364"/>
          </a:xfrm>
          <a:prstGeom prst="rect">
            <a:avLst/>
          </a:prstGeom>
        </p:spPr>
      </p:pic>
      <p:pic>
        <p:nvPicPr>
          <p:cNvPr id="4" name="огородная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536" y="2689558"/>
            <a:ext cx="1528936" cy="1517692"/>
          </a:xfrm>
          <a:prstGeom prst="rect">
            <a:avLst/>
          </a:prstGeom>
        </p:spPr>
      </p:pic>
      <p:pic>
        <p:nvPicPr>
          <p:cNvPr id="5" name="пирожки.mp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536" y="4700020"/>
            <a:ext cx="1564530" cy="1607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11643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15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515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826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2270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</TotalTime>
  <Words>41</Words>
  <Application>Microsoft Office PowerPoint</Application>
  <PresentationFormat>Экран (4:3)</PresentationFormat>
  <Paragraphs>8</Paragraphs>
  <Slides>13</Slides>
  <Notes>0</Notes>
  <HiddenSlides>0</HiddenSlides>
  <MMClips>26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Arial</vt:lpstr>
      <vt:lpstr>Book Antiqua</vt:lpstr>
      <vt:lpstr>Calibri</vt:lpstr>
      <vt:lpstr>Тема Office</vt:lpstr>
      <vt:lpstr>Найди одинаковую мелодию</vt:lpstr>
      <vt:lpstr>Задание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2</cp:lastModifiedBy>
  <cp:revision>19</cp:revision>
  <dcterms:modified xsi:type="dcterms:W3CDTF">2019-04-08T08:33:39Z</dcterms:modified>
</cp:coreProperties>
</file>